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nrik Bladh\Desktop\logoty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23" y="5733256"/>
            <a:ext cx="3340653" cy="71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54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Henrik Bladh\Desktop\logoty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90693"/>
            <a:ext cx="2664295" cy="56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0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 smtClean="0"/>
              <a:t>Heading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Text</a:t>
            </a:r>
          </a:p>
          <a:p>
            <a:pPr lvl="1"/>
            <a:r>
              <a:rPr lang="sv-SE" dirty="0" err="1" smtClean="0"/>
              <a:t>Level</a:t>
            </a:r>
            <a:r>
              <a:rPr lang="sv-SE" dirty="0" smtClean="0"/>
              <a:t> 2</a:t>
            </a:r>
          </a:p>
          <a:p>
            <a:pPr lvl="2"/>
            <a:r>
              <a:rPr lang="sv-SE" dirty="0" err="1" smtClean="0"/>
              <a:t>Level</a:t>
            </a:r>
            <a:r>
              <a:rPr lang="sv-SE" dirty="0" smtClean="0"/>
              <a:t> 3</a:t>
            </a:r>
          </a:p>
          <a:p>
            <a:pPr lvl="3"/>
            <a:r>
              <a:rPr lang="sv-SE" dirty="0" err="1" smtClean="0"/>
              <a:t>Level</a:t>
            </a:r>
            <a:r>
              <a:rPr lang="sv-SE" dirty="0" smtClean="0"/>
              <a:t> 4</a:t>
            </a:r>
          </a:p>
          <a:p>
            <a:pPr lvl="4"/>
            <a:r>
              <a:rPr lang="sv-SE" dirty="0" err="1" smtClean="0"/>
              <a:t>Level</a:t>
            </a:r>
            <a:r>
              <a:rPr lang="sv-SE" dirty="0" smtClean="0"/>
              <a:t> 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971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99592" y="1124744"/>
            <a:ext cx="7344816" cy="158417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sv-SE" sz="3200" dirty="0" smtClean="0"/>
              <a:t>Poster </a:t>
            </a:r>
            <a:r>
              <a:rPr lang="sv-SE" sz="3200" dirty="0" err="1" smtClean="0"/>
              <a:t>title</a:t>
            </a:r>
            <a:endParaRPr lang="sv-SE" sz="3200" dirty="0" smtClean="0"/>
          </a:p>
        </p:txBody>
      </p:sp>
      <p:sp>
        <p:nvSpPr>
          <p:cNvPr id="5" name="textruta 4"/>
          <p:cNvSpPr txBox="1"/>
          <p:nvPr/>
        </p:nvSpPr>
        <p:spPr>
          <a:xfrm>
            <a:off x="899592" y="2708920"/>
            <a:ext cx="7344816" cy="108012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sv-SE" sz="2400" dirty="0" err="1" smtClean="0"/>
              <a:t>Authors</a:t>
            </a:r>
            <a:endParaRPr lang="sv-SE" sz="2400" dirty="0" smtClean="0"/>
          </a:p>
        </p:txBody>
      </p:sp>
      <p:sp>
        <p:nvSpPr>
          <p:cNvPr id="6" name="textruta 5"/>
          <p:cNvSpPr txBox="1"/>
          <p:nvPr/>
        </p:nvSpPr>
        <p:spPr>
          <a:xfrm>
            <a:off x="899592" y="3933056"/>
            <a:ext cx="7344816" cy="129614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/>
            <a:r>
              <a:rPr lang="sv-SE" sz="2000" dirty="0" err="1" smtClean="0"/>
              <a:t>Affiliation</a:t>
            </a:r>
            <a:r>
              <a:rPr lang="sv-SE" sz="2000" dirty="0" smtClean="0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3852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1156" y="404664"/>
            <a:ext cx="8229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sv-SE" sz="2800" kern="0" dirty="0">
                <a:latin typeface="+mn-lt"/>
              </a:rPr>
              <a:t>Aims and objectives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v-SE" sz="2000" kern="0" dirty="0">
                <a:latin typeface="+mn-lt"/>
              </a:rPr>
              <a:t>…………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v-SE" sz="2000" kern="0" dirty="0">
                <a:latin typeface="+mn-lt"/>
              </a:rPr>
              <a:t>………..</a:t>
            </a:r>
          </a:p>
          <a:p>
            <a:pPr marL="361950" lvl="1" indent="-342900">
              <a:spcBef>
                <a:spcPct val="20000"/>
              </a:spcBef>
              <a:defRPr/>
            </a:pPr>
            <a:endParaRPr lang="sv-SE" sz="1600" i="1" kern="0" dirty="0">
              <a:solidFill>
                <a:schemeClr val="bg2"/>
              </a:solidFill>
              <a:latin typeface="+mn-lt"/>
            </a:endParaRPr>
          </a:p>
          <a:p>
            <a:pPr marL="361950" lvl="1" indent="-342900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What is the motivation for this study?</a:t>
            </a:r>
          </a:p>
          <a:p>
            <a:pPr marL="361950" lvl="1" indent="-342900">
              <a:spcBef>
                <a:spcPct val="20000"/>
              </a:spcBef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  <a:defRPr/>
            </a:pPr>
            <a:endParaRPr lang="sv-SE" sz="12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6856" y="2995960"/>
            <a:ext cx="822960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sv-SE" sz="2800" kern="0" dirty="0">
                <a:latin typeface="+mn-lt"/>
              </a:rPr>
              <a:t>Methodology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v-SE" sz="2000" kern="0" dirty="0">
                <a:latin typeface="+mn-lt"/>
              </a:rPr>
              <a:t>…………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v-SE" sz="2000" kern="0" dirty="0">
                <a:latin typeface="+mn-lt"/>
              </a:rPr>
              <a:t>………..</a:t>
            </a:r>
          </a:p>
          <a:p>
            <a:pPr marL="0" lvl="1">
              <a:spcBef>
                <a:spcPct val="20000"/>
              </a:spcBef>
              <a:defRPr/>
            </a:pPr>
            <a:endParaRPr lang="sv-SE" sz="1600" i="1" kern="0" dirty="0">
              <a:solidFill>
                <a:schemeClr val="bg2"/>
              </a:solidFill>
            </a:endParaRPr>
          </a:p>
          <a:p>
            <a:pPr marL="0" lvl="1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</a:rPr>
              <a:t>Which experimental approach was used?</a:t>
            </a:r>
          </a:p>
          <a:p>
            <a:pPr marL="0" lvl="1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</a:rPr>
              <a:t>Which theories were used?</a:t>
            </a:r>
          </a:p>
          <a:p>
            <a:pPr marL="0" lvl="1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</a:rPr>
              <a:t>Which models were applied?</a:t>
            </a:r>
          </a:p>
          <a:p>
            <a:pPr marL="0" lvl="1">
              <a:spcBef>
                <a:spcPct val="20000"/>
              </a:spcBef>
              <a:defRPr/>
            </a:pPr>
            <a:endParaRPr lang="sv-SE" sz="2000" i="1" kern="0" dirty="0">
              <a:solidFill>
                <a:schemeClr val="bg2"/>
              </a:solidFill>
            </a:endParaRPr>
          </a:p>
          <a:p>
            <a:pPr marL="0" lvl="1">
              <a:spcBef>
                <a:spcPct val="20000"/>
              </a:spcBef>
              <a:defRPr/>
            </a:pPr>
            <a:endParaRPr lang="sv-SE" sz="2000" i="1" kern="0" dirty="0">
              <a:solidFill>
                <a:schemeClr val="bg2"/>
              </a:solidFill>
            </a:endParaRPr>
          </a:p>
          <a:p>
            <a:pPr marL="0" lvl="1">
              <a:spcBef>
                <a:spcPct val="20000"/>
              </a:spcBef>
              <a:defRPr/>
            </a:pPr>
            <a:endParaRPr lang="sv-SE" sz="2000" i="1" kern="0" dirty="0">
              <a:solidFill>
                <a:schemeClr val="bg2"/>
              </a:solidFill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sv-SE" sz="200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sv-SE" sz="2000" kern="0" dirty="0">
              <a:latin typeface="+mn-lt"/>
            </a:endParaRPr>
          </a:p>
          <a:p>
            <a:pPr marL="2057400" lvl="4" indent="-228600">
              <a:spcBef>
                <a:spcPct val="20000"/>
              </a:spcBef>
              <a:buFontTx/>
              <a:buChar char="»"/>
              <a:defRPr/>
            </a:pPr>
            <a:endParaRPr lang="sv-SE" sz="12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16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6856" y="404664"/>
            <a:ext cx="8229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sv-SE" sz="2800" kern="0" dirty="0">
                <a:latin typeface="+mn-lt"/>
              </a:rPr>
              <a:t>Results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v-SE" sz="2000" kern="0" dirty="0">
                <a:latin typeface="+mn-lt"/>
              </a:rPr>
              <a:t>…………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v-SE" sz="2000" kern="0" dirty="0">
                <a:latin typeface="+mn-lt"/>
              </a:rPr>
              <a:t>………..</a:t>
            </a:r>
          </a:p>
          <a:p>
            <a:pPr marL="0" lvl="1">
              <a:spcBef>
                <a:spcPct val="20000"/>
              </a:spcBef>
              <a:defRPr/>
            </a:pPr>
            <a:endParaRPr lang="sv-SE" sz="1600" i="1" kern="0" dirty="0">
              <a:solidFill>
                <a:schemeClr val="bg2"/>
              </a:solidFill>
            </a:endParaRPr>
          </a:p>
          <a:p>
            <a:pPr marL="0" lvl="1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</a:rPr>
              <a:t>What are the main achievements?</a:t>
            </a:r>
          </a:p>
          <a:p>
            <a:pPr marL="0" lvl="1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</a:rPr>
              <a:t>Which conclusions can be drawn?</a:t>
            </a:r>
          </a:p>
          <a:p>
            <a:pPr marL="0" lvl="1">
              <a:spcBef>
                <a:spcPct val="20000"/>
              </a:spcBef>
              <a:defRPr/>
            </a:pPr>
            <a:r>
              <a:rPr lang="sv-SE" sz="1600" i="1" kern="0" dirty="0">
                <a:solidFill>
                  <a:schemeClr val="bg1">
                    <a:lumMod val="65000"/>
                  </a:schemeClr>
                </a:solidFill>
              </a:rPr>
              <a:t>Display one or two main figures/tables to illustrate the results</a:t>
            </a:r>
          </a:p>
          <a:p>
            <a:pPr marL="0" lvl="1">
              <a:spcBef>
                <a:spcPct val="20000"/>
              </a:spcBef>
              <a:defRPr/>
            </a:pPr>
            <a:endParaRPr lang="sv-SE" sz="2000" i="1" kern="0" dirty="0"/>
          </a:p>
          <a:p>
            <a:pPr marL="0" lvl="1">
              <a:spcBef>
                <a:spcPct val="20000"/>
              </a:spcBef>
              <a:defRPr/>
            </a:pPr>
            <a:endParaRPr lang="sv-SE" sz="2000" i="1" kern="0" dirty="0">
              <a:solidFill>
                <a:schemeClr val="bg2"/>
              </a:solidFill>
            </a:endParaRPr>
          </a:p>
          <a:p>
            <a:pPr marL="0" lvl="1">
              <a:spcBef>
                <a:spcPct val="20000"/>
              </a:spcBef>
              <a:defRPr/>
            </a:pPr>
            <a:endParaRPr lang="sv-SE" sz="2000" i="1" kern="0" dirty="0">
              <a:solidFill>
                <a:schemeClr val="bg2"/>
              </a:solidFill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sv-SE" sz="20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96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62</Words>
  <Application>Microsoft Office PowerPoint</Application>
  <PresentationFormat>Bildspel på skärmen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Bladh</dc:creator>
  <cp:lastModifiedBy>Henrik Bladh</cp:lastModifiedBy>
  <cp:revision>16</cp:revision>
  <dcterms:created xsi:type="dcterms:W3CDTF">2014-05-05T08:18:37Z</dcterms:created>
  <dcterms:modified xsi:type="dcterms:W3CDTF">2014-05-20T07:34:36Z</dcterms:modified>
</cp:coreProperties>
</file>